
<file path=[Content_Types].xml><?xml version="1.0" encoding="utf-8"?>
<Types xmlns="http://schemas.openxmlformats.org/package/2006/content-types">
  <Override ContentType="application/vnd.openxmlformats-officedocument.presentationml.slide+xml" PartName="/ppt/slides/slide47.xml"/>
  <Override ContentType="application/vnd.openxmlformats-officedocument.presentationml.slide+xml" PartName="/ppt/slides/slide58.xml"/>
  <Override ContentType="application/vnd.openxmlformats-officedocument.presentationml.slide+xml" PartName="/ppt/slides/slide94.xml"/>
  <Override ContentType="application/vnd.openxmlformats-officedocument.presentationml.slide+xml" PartName="/ppt/slides/slide142.xml"/>
  <Override ContentType="application/vnd.openxmlformats-officedocument.presentationml.slide+xml" PartName="/ppt/slides/slide229.xml"/>
  <Override ContentType="application/vnd.openxmlformats-officedocument.presentationml.slide+xml" PartName="/ppt/slides/slide276.xml"/>
  <Override ContentType="application/vnd.openxmlformats-officedocument.presentationml.slide+xml" PartName="/ppt/slides/slide36.xml"/>
  <Override ContentType="application/vnd.openxmlformats-officedocument.presentationml.slide+xml" PartName="/ppt/slides/slide83.xml"/>
  <Override ContentType="application/vnd.openxmlformats-officedocument.presentationml.slide+xml" PartName="/ppt/slides/slide120.xml"/>
  <Override ContentType="application/vnd.openxmlformats-officedocument.presentationml.slide+xml" PartName="/ppt/slides/slide131.xml"/>
  <Override ContentType="application/vnd.openxmlformats-officedocument.presentationml.slide+xml" PartName="/ppt/slides/slide218.xml"/>
  <Override ContentType="application/vnd.openxmlformats-officedocument.presentationml.slide+xml" PartName="/ppt/slides/slide265.xml"/>
  <Override ContentType="application/vnd.openxmlformats-officedocument.presentationml.slide+xml" PartName="/ppt/slides/slide25.xml"/>
  <Override ContentType="application/vnd.openxmlformats-officedocument.presentationml.slide+xml" PartName="/ppt/slides/slide72.xml"/>
  <Override ContentType="application/vnd.openxmlformats-officedocument.presentationml.slide+xml" PartName="/ppt/slides/slide207.xml"/>
  <Override ContentType="application/vnd.openxmlformats-officedocument.presentationml.slide+xml" PartName="/ppt/slides/slide254.xml"/>
  <Override ContentType="application/vnd.openxmlformats-officedocument.presentationml.slideLayout+xml" PartName="/ppt/slideLayouts/slideLayout2.xml"/>
  <Default ContentType="application/xml" Extension="xml"/>
  <Override ContentType="application/vnd.openxmlformats-officedocument.presentationml.slide+xml" PartName="/ppt/slides/slide14.xml"/>
  <Override ContentType="application/vnd.openxmlformats-officedocument.presentationml.slide+xml" PartName="/ppt/slides/slide50.xml"/>
  <Override ContentType="application/vnd.openxmlformats-officedocument.presentationml.slide+xml" PartName="/ppt/slides/slide61.xml"/>
  <Override ContentType="application/vnd.openxmlformats-officedocument.presentationml.slide+xml" PartName="/ppt/slides/slide232.xml"/>
  <Override ContentType="application/vnd.openxmlformats-officedocument.presentationml.slide+xml" PartName="/ppt/slides/slide243.xml"/>
  <Override ContentType="application/vnd.openxmlformats-officedocument.presentationml.slideLayout+xml" PartName="/ppt/slideLayouts/slideLayout13.xml"/>
  <Override ContentType="application/vnd.openxmlformats-officedocument.presentationml.slide+xml" PartName="/ppt/slides/slide169.xml"/>
  <Override ContentType="application/vnd.openxmlformats-officedocument.presentationml.slide+xml" PartName="/ppt/slides/slide221.xml"/>
  <Override ContentType="application/vnd.openxmlformats-officedocument.presentationml.tableStyles+xml" PartName="/ppt/tableStyles.xml"/>
  <Override ContentType="application/vnd.openxmlformats-officedocument.presentationml.slide+xml" PartName="/ppt/slides/slide147.xml"/>
  <Override ContentType="application/vnd.openxmlformats-officedocument.presentationml.slide+xml" PartName="/ppt/slides/slide158.xml"/>
  <Override ContentType="application/vnd.openxmlformats-officedocument.presentationml.slide+xml" PartName="/ppt/slides/slide194.xml"/>
  <Override ContentType="application/vnd.openxmlformats-officedocument.presentationml.slide+xml" PartName="/ppt/slides/slide210.xml"/>
  <Override ContentType="application/vnd.openxmlformats-officedocument.presentationml.slide+xml" PartName="/ppt/slides/slide99.xml"/>
  <Override ContentType="application/vnd.openxmlformats-officedocument.presentationml.slide+xml" PartName="/ppt/slides/slide136.xml"/>
  <Override ContentType="application/vnd.openxmlformats-officedocument.presentationml.slide+xml" PartName="/ppt/slides/slide183.xml"/>
  <Override ContentType="application/vnd.openxmlformats-officedocument.presentationml.slide+xml" PartName="/ppt/slides/slide77.xml"/>
  <Override ContentType="application/vnd.openxmlformats-officedocument.presentationml.slide+xml" PartName="/ppt/slides/slide88.xml"/>
  <Override ContentType="application/vnd.openxmlformats-officedocument.presentationml.slide+xml" PartName="/ppt/slides/slide125.xml"/>
  <Override ContentType="application/vnd.openxmlformats-officedocument.presentationml.slide+xml" PartName="/ppt/slides/slide172.xml"/>
  <Override ContentType="application/vnd.openxmlformats-officedocument.presentationml.slide+xml" PartName="/ppt/slides/slide259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+xml" PartName="/ppt/slides/slide66.xml"/>
  <Override ContentType="application/vnd.openxmlformats-officedocument.presentationml.slide+xml" PartName="/ppt/slides/slide103.xml"/>
  <Override ContentType="application/vnd.openxmlformats-officedocument.presentationml.slide+xml" PartName="/ppt/slides/slide114.xml"/>
  <Override ContentType="application/vnd.openxmlformats-officedocument.presentationml.slide+xml" PartName="/ppt/slides/slide150.xml"/>
  <Override ContentType="application/vnd.openxmlformats-officedocument.presentationml.slide+xml" PartName="/ppt/slides/slide161.xml"/>
  <Override ContentType="application/vnd.openxmlformats-officedocument.presentationml.slide+xml" PartName="/ppt/slides/slide248.xml"/>
  <Override ContentType="application/vnd.openxmlformats-officedocument.presentationml.slideLayout+xml" PartName="/ppt/slideLayouts/slideLayout7.xml"/>
  <Override ContentType="application/vnd.openxmlformats-officedocument.presentationml.slide+xml" PartName="/ppt/slides/slide55.xml"/>
  <Override ContentType="application/vnd.openxmlformats-officedocument.presentationml.slide+xml" PartName="/ppt/slides/slide237.xml"/>
  <Override ContentType="application/vnd.openxmlformats-officedocument.presentationml.slideLayout+xml" PartName="/ppt/slideLayouts/slideLayout18.xml"/>
  <Override ContentType="application/vnd.openxmlformats-officedocument.theme+xml" PartName="/ppt/theme/theme2.xml"/>
  <Override ContentType="application/vnd.openxmlformats-officedocument.presentationml.slide+xml" PartName="/ppt/slides/slide33.xml"/>
  <Override ContentType="application/vnd.openxmlformats-officedocument.presentationml.slide+xml" PartName="/ppt/slides/slide44.xml"/>
  <Override ContentType="application/vnd.openxmlformats-officedocument.presentationml.slide+xml" PartName="/ppt/slides/slide80.xml"/>
  <Override ContentType="application/vnd.openxmlformats-officedocument.presentationml.slide+xml" PartName="/ppt/slides/slide91.xml"/>
  <Override ContentType="application/vnd.openxmlformats-officedocument.presentationml.slide+xml" PartName="/ppt/slides/slide215.xml"/>
  <Override ContentType="application/vnd.openxmlformats-officedocument.presentationml.slide+xml" PartName="/ppt/slides/slide226.xml"/>
  <Override ContentType="application/vnd.openxmlformats-officedocument.presentationml.slide+xml" PartName="/ppt/slides/slide262.xml"/>
  <Override ContentType="application/vnd.openxmlformats-officedocument.presentationml.slide+xml" PartName="/ppt/slides/slide273.xml"/>
  <Override ContentType="application/vnd.openxmlformats-officedocument.presentationml.presentation.main+xml" PartName="/ppt/presentation.xml"/>
  <Override ContentType="application/vnd.openxmlformats-officedocument.presentationml.slide+xml" PartName="/ppt/slides/slide22.xml"/>
  <Override ContentType="application/vnd.openxmlformats-officedocument.presentationml.slide+xml" PartName="/ppt/slides/slide199.xml"/>
  <Override ContentType="application/vnd.openxmlformats-officedocument.presentationml.slide+xml" PartName="/ppt/slides/slide204.xml"/>
  <Override ContentType="application/vnd.openxmlformats-officedocument.presentationml.slide+xml" PartName="/ppt/slides/slide251.xml"/>
  <Override ContentType="application/vnd.openxmlformats-officedocument.extended-properties+xml" PartName="/docProps/app.xml"/>
  <Override ContentType="application/vnd.openxmlformats-officedocument.presentationml.slide+xml" PartName="/ppt/slides/slide11.xml"/>
  <Override ContentType="application/vnd.openxmlformats-officedocument.presentationml.slide+xml" PartName="/ppt/slides/slide188.xml"/>
  <Override ContentType="application/vnd.openxmlformats-officedocument.presentationml.slide+xml" PartName="/ppt/slides/slide240.xml"/>
  <Override ContentType="application/vnd.openxmlformats-officedocument.presentationml.slideLayout+xml" PartName="/ppt/slideLayouts/slideLayout21.xml"/>
  <Override ContentType="application/vnd.openxmlformats-officedocument.presentationml.slide+xml" PartName="/ppt/slides/slide119.xml"/>
  <Override ContentType="application/vnd.openxmlformats-officedocument.presentationml.slide+xml" PartName="/ppt/slides/slide166.xml"/>
  <Override ContentType="application/vnd.openxmlformats-officedocument.presentationml.slide+xml" PartName="/ppt/slides/slide177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108.xml"/>
  <Override ContentType="application/vnd.openxmlformats-officedocument.presentationml.slide+xml" PartName="/ppt/slides/slide155.xml"/>
  <Override ContentType="application/vnd.openxmlformats-officedocument.presentationml.slide+xml" PartName="/ppt/slides/slide49.xml"/>
  <Override ContentType="application/vnd.openxmlformats-officedocument.presentationml.slide+xml" PartName="/ppt/slides/slide96.xml"/>
  <Override ContentType="application/vnd.openxmlformats-officedocument.presentationml.slide+xml" PartName="/ppt/slides/slide144.xml"/>
  <Override ContentType="application/vnd.openxmlformats-officedocument.presentationml.slide+xml" PartName="/ppt/slides/slide191.xml"/>
  <Override ContentType="application/vnd.openxmlformats-officedocument.presentationml.slide+xml" PartName="/ppt/slides/slide278.xml"/>
  <Override ContentType="application/vnd.openxmlformats-officedocument.presentationml.slide+xml" PartName="/ppt/slides/slide38.xml"/>
  <Override ContentType="application/vnd.openxmlformats-officedocument.presentationml.slide+xml" PartName="/ppt/slides/slide85.xml"/>
  <Override ContentType="application/vnd.openxmlformats-officedocument.presentationml.slide+xml" PartName="/ppt/slides/slide122.xml"/>
  <Override ContentType="application/vnd.openxmlformats-officedocument.presentationml.slide+xml" PartName="/ppt/slides/slide133.xml"/>
  <Override ContentType="application/vnd.openxmlformats-officedocument.presentationml.slide+xml" PartName="/ppt/slides/slide180.xml"/>
  <Override ContentType="application/vnd.openxmlformats-officedocument.presentationml.slide+xml" PartName="/ppt/slides/slide267.xml"/>
  <Override ContentType="application/vnd.openxmlformats-officedocument.presentationml.slide+xml" PartName="/ppt/slides/slide27.xml"/>
  <Override ContentType="application/vnd.openxmlformats-officedocument.presentationml.slide+xml" PartName="/ppt/slides/slide74.xml"/>
  <Override ContentType="application/vnd.openxmlformats-officedocument.presentationml.slide+xml" PartName="/ppt/slides/slide111.xml"/>
  <Override ContentType="application/vnd.openxmlformats-officedocument.presentationml.slide+xml" PartName="/ppt/slides/slide209.xml"/>
  <Override ContentType="application/vnd.openxmlformats-officedocument.presentationml.slide+xml" PartName="/ppt/slides/slide256.xml"/>
  <Override ContentType="application/vnd.openxmlformats-officedocument.presentationml.slideLayout+xml" PartName="/ppt/slideLayouts/slideLayout4.xml"/>
  <Override ContentType="application/vnd.openxmlformats-officedocument.presentationml.slide+xml" PartName="/ppt/slides/slide2.xml"/>
  <Override ContentType="application/vnd.openxmlformats-officedocument.presentationml.slide+xml" PartName="/ppt/slides/slide16.xml"/>
  <Override ContentType="application/vnd.openxmlformats-officedocument.presentationml.slide+xml" PartName="/ppt/slides/slide52.xml"/>
  <Override ContentType="application/vnd.openxmlformats-officedocument.presentationml.slide+xml" PartName="/ppt/slides/slide63.xml"/>
  <Override ContentType="application/vnd.openxmlformats-officedocument.presentationml.slide+xml" PartName="/ppt/slides/slide100.xml"/>
  <Override ContentType="application/vnd.openxmlformats-officedocument.presentationml.slide+xml" PartName="/ppt/slides/slide234.xml"/>
  <Override ContentType="application/vnd.openxmlformats-officedocument.presentationml.slide+xml" PartName="/ppt/slides/slide245.xml"/>
  <Override ContentType="application/vnd.openxmlformats-officedocument.presentationml.slide+xml" PartName="/ppt/slides/slide281.xml"/>
  <Override ContentType="application/vnd.openxmlformats-officedocument.presentationml.slideLayout+xml" PartName="/ppt/slideLayouts/slideLayout15.xml"/>
  <Override ContentType="application/vnd.openxmlformats-officedocument.presentationml.slide+xml" PartName="/ppt/slides/slide41.xml"/>
  <Override ContentType="application/vnd.openxmlformats-officedocument.presentationml.slide+xml" PartName="/ppt/slides/slide223.xml"/>
  <Override ContentType="application/vnd.openxmlformats-officedocument.presentationml.slide+xml" PartName="/ppt/slides/slide270.xml"/>
  <Override ContentType="application/vnd.openxmlformats-officedocument.presentationml.slide+xml" PartName="/ppt/slides/slide30.xml"/>
  <Override ContentType="application/vnd.openxmlformats-officedocument.presentationml.slide+xml" PartName="/ppt/slides/slide149.xml"/>
  <Override ContentType="application/vnd.openxmlformats-officedocument.presentationml.slide+xml" PartName="/ppt/slides/slide196.xml"/>
  <Override ContentType="application/vnd.openxmlformats-officedocument.presentationml.slide+xml" PartName="/ppt/slides/slide212.xml"/>
  <Override ContentType="application/vnd.openxmlformats-officedocument.presentationml.slide+xml" PartName="/ppt/slides/slide138.xml"/>
  <Override ContentType="application/vnd.openxmlformats-officedocument.presentationml.slide+xml" PartName="/ppt/slides/slide167.xml"/>
  <Override ContentType="application/vnd.openxmlformats-officedocument.presentationml.slide+xml" PartName="/ppt/slides/slide185.xml"/>
  <Override ContentType="application/vnd.openxmlformats-officedocument.presentationml.slide+xml" PartName="/ppt/slides/slide201.xml"/>
  <Override ContentType="application/vnd.openxmlformats-officedocument.presentationml.slide+xml" PartName="/ppt/slides/slide79.xml"/>
  <Override ContentType="application/vnd.openxmlformats-officedocument.presentationml.slide+xml" PartName="/ppt/slides/slide109.xml"/>
  <Override ContentType="application/vnd.openxmlformats-officedocument.presentationml.slide+xml" PartName="/ppt/slides/slide127.xml"/>
  <Override ContentType="application/vnd.openxmlformats-officedocument.presentationml.slide+xml" PartName="/ppt/slides/slide145.xml"/>
  <Override ContentType="application/vnd.openxmlformats-officedocument.presentationml.slide+xml" PartName="/ppt/slides/slide156.xml"/>
  <Override ContentType="application/vnd.openxmlformats-officedocument.presentationml.slide+xml" PartName="/ppt/slides/slide174.xml"/>
  <Override ContentType="application/vnd.openxmlformats-officedocument.presentationml.slide+xml" PartName="/ppt/slides/slide192.xml"/>
  <Override ContentType="application/vnd.openxmlformats-officedocument.presentationml.slide+xml" PartName="/ppt/slides/slide7.xml"/>
  <Override ContentType="application/vnd.openxmlformats-officedocument.presentationml.slide+xml" PartName="/ppt/slides/slide68.xml"/>
  <Override ContentType="application/vnd.openxmlformats-officedocument.presentationml.slide+xml" PartName="/ppt/slides/slide97.xml"/>
  <Override ContentType="application/vnd.openxmlformats-officedocument.presentationml.slide+xml" PartName="/ppt/slides/slide116.xml"/>
  <Override ContentType="application/vnd.openxmlformats-officedocument.presentationml.slide+xml" PartName="/ppt/slides/slide134.xml"/>
  <Override ContentType="application/vnd.openxmlformats-officedocument.presentationml.slide+xml" PartName="/ppt/slides/slide163.xml"/>
  <Override ContentType="application/vnd.openxmlformats-officedocument.presentationml.slide+xml" PartName="/ppt/slides/slide181.xml"/>
  <Override ContentType="application/vnd.openxmlformats-officedocument.presentationml.slide+xml" PartName="/ppt/slides/slide279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28.xml"/>
  <Override ContentType="application/vnd.openxmlformats-officedocument.presentationml.slide+xml" PartName="/ppt/slides/slide39.xml"/>
  <Override ContentType="application/vnd.openxmlformats-officedocument.presentationml.slide+xml" PartName="/ppt/slides/slide57.xml"/>
  <Override ContentType="application/vnd.openxmlformats-officedocument.presentationml.slide+xml" PartName="/ppt/slides/slide75.xml"/>
  <Override ContentType="application/vnd.openxmlformats-officedocument.presentationml.slide+xml" PartName="/ppt/slides/slide86.xml"/>
  <Override ContentType="application/vnd.openxmlformats-officedocument.presentationml.slide+xml" PartName="/ppt/slides/slide105.xml"/>
  <Override ContentType="application/vnd.openxmlformats-officedocument.presentationml.slide+xml" PartName="/ppt/slides/slide123.xml"/>
  <Override ContentType="application/vnd.openxmlformats-officedocument.presentationml.slide+xml" PartName="/ppt/slides/slide141.xml"/>
  <Override ContentType="application/vnd.openxmlformats-officedocument.presentationml.slide+xml" PartName="/ppt/slides/slide152.xml"/>
  <Override ContentType="application/vnd.openxmlformats-officedocument.presentationml.slide+xml" PartName="/ppt/slides/slide170.xml"/>
  <Override ContentType="application/vnd.openxmlformats-officedocument.presentationml.slide+xml" PartName="/ppt/slides/slide239.xml"/>
  <Override ContentType="application/vnd.openxmlformats-officedocument.presentationml.slide+xml" PartName="/ppt/slides/slide257.xml"/>
  <Override ContentType="application/vnd.openxmlformats-officedocument.presentationml.slide+xml" PartName="/ppt/slides/slide268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2.xml"/>
  <Override ContentType="application/vnd.openxmlformats-officedocument.presentationml.slide+xml" PartName="/ppt/slides/slide130.xml"/>
  <Override ContentType="application/vnd.openxmlformats-officedocument.presentationml.slide+xml" PartName="/ppt/slides/slide217.xml"/>
  <Override ContentType="application/vnd.openxmlformats-officedocument.presentationml.slide+xml" PartName="/ppt/slides/slide228.xml"/>
  <Override ContentType="application/vnd.openxmlformats-officedocument.presentationml.slide+xml" PartName="/ppt/slides/slide246.xml"/>
  <Override ContentType="application/vnd.openxmlformats-officedocument.presentationml.slide+xml" PartName="/ppt/slides/slide264.xml"/>
  <Override ContentType="application/vnd.openxmlformats-officedocument.presentationml.slide+xml" PartName="/ppt/slides/slide275.xml"/>
  <Override ContentType="application/vnd.openxmlformats-officedocument.presentationml.slideLayout+xml" PartName="/ppt/slideLayouts/slideLayout5.xml"/>
  <Override ContentType="application/vnd.openxmlformats-officedocument.presentationml.slide+xml" PartName="/ppt/slides/slide24.xml"/>
  <Override ContentType="application/vnd.openxmlformats-officedocument.presentationml.slide+xml" PartName="/ppt/slides/slide35.xml"/>
  <Override ContentType="application/vnd.openxmlformats-officedocument.presentationml.slide+xml" PartName="/ppt/slides/slide53.xml"/>
  <Override ContentType="application/vnd.openxmlformats-officedocument.presentationml.slide+xml" PartName="/ppt/slides/slide71.xml"/>
  <Override ContentType="application/vnd.openxmlformats-officedocument.presentationml.slide+xml" PartName="/ppt/slides/slide82.xml"/>
  <Override ContentType="application/vnd.openxmlformats-officedocument.presentationml.slide+xml" PartName="/ppt/slides/slide206.xml"/>
  <Override ContentType="application/vnd.openxmlformats-officedocument.presentationml.slide+xml" PartName="/ppt/slides/slide235.xml"/>
  <Override ContentType="application/vnd.openxmlformats-officedocument.presentationml.slide+xml" PartName="/ppt/slides/slide253.xml"/>
  <Default ContentType="image/jpeg" Extension="jpeg"/>
  <Override ContentType="application/vnd.openxmlformats-officedocument.presentationml.slideLayout+xml" PartName="/ppt/slideLayouts/slideLayout16.xml"/>
  <Override ContentType="application/vnd.openxmlformats-officedocument.presentationml.slide+xml" PartName="/ppt/slides/slide13.xml"/>
  <Override ContentType="application/vnd.openxmlformats-officedocument.presentationml.slide+xml" PartName="/ppt/slides/slide31.xml"/>
  <Override ContentType="application/vnd.openxmlformats-officedocument.presentationml.slide+xml" PartName="/ppt/slides/slide42.xml"/>
  <Override ContentType="application/vnd.openxmlformats-officedocument.presentationml.slide+xml" PartName="/ppt/slides/slide60.xml"/>
  <Override ContentType="application/vnd.openxmlformats-officedocument.presentationml.slide+xml" PartName="/ppt/slides/slide213.xml"/>
  <Override ContentType="application/vnd.openxmlformats-officedocument.presentationml.slide+xml" PartName="/ppt/slides/slide224.xml"/>
  <Override ContentType="application/vnd.openxmlformats-officedocument.presentationml.slide+xml" PartName="/ppt/slides/slide242.xml"/>
  <Override ContentType="application/vnd.openxmlformats-officedocument.presentationml.slide+xml" PartName="/ppt/slides/slide260.xml"/>
  <Override ContentType="application/vnd.openxmlformats-officedocument.presentationml.slide+xml" PartName="/ppt/slides/slide271.xml"/>
  <Override ContentType="application/vnd.openxmlformats-officedocument.presentationml.slideLayout+xml" PartName="/ppt/slideLayouts/slideLayout1.xml"/>
  <Override ContentType="application/vnd.openxmlformats-officedocument.presentationml.slide+xml" PartName="/ppt/slides/slide20.xml"/>
  <Override ContentType="application/vnd.openxmlformats-officedocument.presentationml.slide+xml" PartName="/ppt/slides/slide168.xml"/>
  <Override ContentType="application/vnd.openxmlformats-officedocument.presentationml.slide+xml" PartName="/ppt/slides/slide179.xml"/>
  <Override ContentType="application/vnd.openxmlformats-officedocument.presentationml.slide+xml" PartName="/ppt/slides/slide197.xml"/>
  <Override ContentType="application/vnd.openxmlformats-officedocument.presentationml.slide+xml" PartName="/ppt/slides/slide202.xml"/>
  <Override ContentType="application/vnd.openxmlformats-officedocument.presentationml.slide+xml" PartName="/ppt/slides/slide231.xml"/>
  <Override ContentType="application/vnd.openxmlformats-officedocument.presentationml.slideLayout+xml" PartName="/ppt/slideLayouts/slideLayout12.xml"/>
  <Override ContentType="application/vnd.openxmlformats-officedocument.presentationml.slide+xml" PartName="/ppt/slides/slide139.xml"/>
  <Override ContentType="application/vnd.openxmlformats-officedocument.presentationml.slide+xml" PartName="/ppt/slides/slide157.xml"/>
  <Override ContentType="application/vnd.openxmlformats-officedocument.presentationml.slide+xml" PartName="/ppt/slides/slide186.xml"/>
  <Override ContentType="application/vnd.openxmlformats-officedocument.presentationml.slide+xml" PartName="/ppt/slides/slide220.xml"/>
  <Override ContentType="application/vnd.openxmlformats-officedocument.presentationml.slide+xml" PartName="/ppt/slides/slide98.xml"/>
  <Override ContentType="application/vnd.openxmlformats-officedocument.presentationml.slide+xml" PartName="/ppt/slides/slide117.xml"/>
  <Override ContentType="application/vnd.openxmlformats-officedocument.presentationml.slide+xml" PartName="/ppt/slides/slide128.xml"/>
  <Override ContentType="application/vnd.openxmlformats-officedocument.presentationml.slide+xml" PartName="/ppt/slides/slide146.xml"/>
  <Override ContentType="application/vnd.openxmlformats-officedocument.presentationml.slide+xml" PartName="/ppt/slides/slide164.xml"/>
  <Override ContentType="application/vnd.openxmlformats-officedocument.presentationml.slide+xml" PartName="/ppt/slides/slide175.xml"/>
  <Override ContentType="application/vnd.openxmlformats-officedocument.presentationml.slide+xml" PartName="/ppt/slides/slide193.xml"/>
  <Override ContentType="application/vnd.openxmlformats-officedocument.presentationml.slide+xml" PartName="/ppt/slides/slide8.xml"/>
  <Override ContentType="application/vnd.openxmlformats-officedocument.presentationml.slide+xml" PartName="/ppt/slides/slide69.xml"/>
  <Override ContentType="application/vnd.openxmlformats-officedocument.presentationml.slide+xml" PartName="/ppt/slides/slide87.xml"/>
  <Override ContentType="application/vnd.openxmlformats-officedocument.presentationml.slide+xml" PartName="/ppt/slides/slide106.xml"/>
  <Override ContentType="application/vnd.openxmlformats-officedocument.presentationml.slide+xml" PartName="/ppt/slides/slide124.xml"/>
  <Override ContentType="application/vnd.openxmlformats-officedocument.presentationml.slide+xml" PartName="/ppt/slides/slide135.xml"/>
  <Override ContentType="application/vnd.openxmlformats-officedocument.presentationml.slide+xml" PartName="/ppt/slides/slide153.xml"/>
  <Override ContentType="application/vnd.openxmlformats-officedocument.presentationml.slide+xml" PartName="/ppt/slides/slide171.xml"/>
  <Override ContentType="application/vnd.openxmlformats-officedocument.presentationml.slide+xml" PartName="/ppt/slides/slide182.xml"/>
  <Override ContentType="application/vnd.openxmlformats-officedocument.presentationml.slide+xml" PartName="/ppt/slides/slide269.xml"/>
  <Override ContentType="application/vnd.openxmlformats-officedocument.presentationml.slide+xml" PartName="/ppt/slides/slide29.xml"/>
  <Override ContentType="application/vnd.openxmlformats-officedocument.presentationml.slide+xml" PartName="/ppt/slides/slide76.xml"/>
  <Override ContentType="application/vnd.openxmlformats-officedocument.presentationml.slide+xml" PartName="/ppt/slides/slide113.xml"/>
  <Override ContentType="application/vnd.openxmlformats-officedocument.presentationml.slide+xml" PartName="/ppt/slides/slide160.xml"/>
  <Override ContentType="application/vnd.openxmlformats-officedocument.presentationml.slide+xml" PartName="/ppt/slides/slide25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54.xml"/>
  <Override ContentType="application/vnd.openxmlformats-officedocument.presentationml.slide+xml" PartName="/ppt/slides/slide65.xml"/>
  <Override ContentType="application/vnd.openxmlformats-officedocument.presentationml.slide+xml" PartName="/ppt/slides/slide102.xml"/>
  <Override ContentType="application/vnd.openxmlformats-officedocument.presentationml.slide+xml" PartName="/ppt/slides/slide236.xml"/>
  <Override ContentType="application/vnd.openxmlformats-officedocument.presentationml.slide+xml" PartName="/ppt/slides/slide24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7.xml"/>
  <Override ContentType="application/vnd.openxmlformats-officedocument.presentationml.slide+xml" PartName="/ppt/slides/slide43.xml"/>
  <Override ContentType="application/vnd.openxmlformats-officedocument.presentationml.slide+xml" PartName="/ppt/slides/slide90.xml"/>
  <Override ContentType="application/vnd.openxmlformats-officedocument.presentationml.slide+xml" PartName="/ppt/slides/slide225.xml"/>
  <Override ContentType="application/vnd.openxmlformats-officedocument.presentationml.slide+xml" PartName="/ppt/slides/slide272.xml"/>
  <Override ContentType="application/vnd.openxmlformats-officedocument.theme+xml" PartName="/ppt/theme/theme1.xml"/>
  <Override ContentType="application/vnd.openxmlformats-officedocument.presentationml.slide+xml" PartName="/ppt/slides/slide32.xml"/>
  <Override ContentType="application/vnd.openxmlformats-officedocument.presentationml.slide+xml" PartName="/ppt/slides/slide214.xml"/>
  <Override ContentType="application/vnd.openxmlformats-officedocument.presentationml.slide+xml" PartName="/ppt/slides/slide261.xml"/>
  <Override ContentType="application/vnd.openxmlformats-officedocument.presentationml.slide+xml" PartName="/ppt/slides/slide10.xml"/>
  <Override ContentType="application/vnd.openxmlformats-officedocument.presentationml.slide+xml" PartName="/ppt/slides/slide21.xml"/>
  <Override ContentType="application/vnd.openxmlformats-officedocument.presentationml.slide+xml" PartName="/ppt/slides/slide187.xml"/>
  <Override ContentType="application/vnd.openxmlformats-officedocument.presentationml.slide+xml" PartName="/ppt/slides/slide198.xml"/>
  <Override ContentType="application/vnd.openxmlformats-officedocument.presentationml.slide+xml" PartName="/ppt/slides/slide203.xml"/>
  <Override ContentType="application/vnd.openxmlformats-officedocument.presentationml.slide+xml" PartName="/ppt/slides/slide250.xml"/>
  <Override ContentType="application/vnd.openxmlformats-officedocument.presentationml.slideLayout+xml" PartName="/ppt/slideLayouts/slideLayout20.xml"/>
  <Override ContentType="application/vnd.openxmlformats-officedocument.presentationml.slide+xml" PartName="/ppt/slides/slide129.xml"/>
  <Override ContentType="application/vnd.openxmlformats-officedocument.presentationml.slide+xml" PartName="/ppt/slides/slide176.xml"/>
  <Override ContentType="application/vnd.openxmlformats-officedocument.presentationml.slide+xml" PartName="/ppt/slides/slide118.xml"/>
  <Override ContentType="application/vnd.openxmlformats-officedocument.presentationml.slide+xml" PartName="/ppt/slides/slide165.xml"/>
  <Override ContentType="application/vnd.openxmlformats-officedocument.presentationml.slide+xml" PartName="/ppt/slides/slide9.xml"/>
  <Override ContentType="application/vnd.openxmlformats-officedocument.presentationml.slide+xml" PartName="/ppt/slides/slide59.xml"/>
  <Override ContentType="application/vnd.openxmlformats-officedocument.presentationml.slide+xml" PartName="/ppt/slides/slide107.xml"/>
  <Override ContentType="application/vnd.openxmlformats-officedocument.presentationml.slide+xml" PartName="/ppt/slides/slide143.xml"/>
  <Override ContentType="application/vnd.openxmlformats-officedocument.presentationml.slide+xml" PartName="/ppt/slides/slide154.xml"/>
  <Override ContentType="application/vnd.openxmlformats-officedocument.presentationml.slide+xml" PartName="/ppt/slides/slide190.xml"/>
  <Override ContentType="application/vnd.openxmlformats-officedocument.presentationml.viewProps+xml" PartName="/ppt/viewProps.xml"/>
  <Override ContentType="application/vnd.openxmlformats-officedocument.presentationml.slide+xml" PartName="/ppt/slides/slide48.xml"/>
  <Override ContentType="application/vnd.openxmlformats-officedocument.presentationml.slide+xml" PartName="/ppt/slides/slide95.xml"/>
  <Override ContentType="application/vnd.openxmlformats-officedocument.presentationml.slide+xml" PartName="/ppt/slides/slide132.xml"/>
  <Override ContentType="application/vnd.openxmlformats-officedocument.presentationml.slide+xml" PartName="/ppt/slides/slide277.xml"/>
  <Override ContentType="application/vnd.openxmlformats-officedocument.presentationml.slide+xml" PartName="/ppt/slides/slide26.xml"/>
  <Override ContentType="application/vnd.openxmlformats-officedocument.presentationml.slide+xml" PartName="/ppt/slides/slide37.xml"/>
  <Override ContentType="application/vnd.openxmlformats-officedocument.presentationml.slide+xml" PartName="/ppt/slides/slide73.xml"/>
  <Override ContentType="application/vnd.openxmlformats-officedocument.presentationml.slide+xml" PartName="/ppt/slides/slide84.xml"/>
  <Override ContentType="application/vnd.openxmlformats-officedocument.presentationml.slide+xml" PartName="/ppt/slides/slide121.xml"/>
  <Override ContentType="application/vnd.openxmlformats-officedocument.presentationml.slide+xml" PartName="/ppt/slides/slide208.xml"/>
  <Override ContentType="application/vnd.openxmlformats-officedocument.presentationml.slide+xml" PartName="/ppt/slides/slide219.xml"/>
  <Override ContentType="application/vnd.openxmlformats-officedocument.presentationml.slide+xml" PartName="/ppt/slides/slide255.xml"/>
  <Override ContentType="application/vnd.openxmlformats-officedocument.presentationml.slide+xml" PartName="/ppt/slides/slide266.xml"/>
  <Override ContentType="application/vnd.openxmlformats-officedocument.presentationml.presProps+xml" PartName="/ppt/presProps.xml"/>
  <Override ContentType="application/vnd.openxmlformats-officedocument.presentationml.slide+xml" PartName="/ppt/slides/slide1.xml"/>
  <Override ContentType="application/vnd.openxmlformats-officedocument.presentationml.slide+xml" PartName="/ppt/slides/slide15.xml"/>
  <Override ContentType="application/vnd.openxmlformats-officedocument.presentationml.slide+xml" PartName="/ppt/slides/slide62.xml"/>
  <Override ContentType="application/vnd.openxmlformats-officedocument.presentationml.slide+xml" PartName="/ppt/slides/slide110.xml"/>
  <Override ContentType="application/vnd.openxmlformats-officedocument.presentationml.slide+xml" PartName="/ppt/slides/slide244.xml"/>
  <Override ContentType="application/vnd.openxmlformats-officedocument.presentationml.slideLayout+xml" PartName="/ppt/slideLayouts/slideLayout3.xml"/>
  <Override ContentType="application/vnd.openxmlformats-officedocument.presentationml.slide+xml" PartName="/ppt/slides/slide51.xml"/>
  <Override ContentType="application/vnd.openxmlformats-officedocument.presentationml.slide+xml" PartName="/ppt/slides/slide233.xml"/>
  <Override ContentType="application/vnd.openxmlformats-officedocument.presentationml.slide+xml" PartName="/ppt/slides/slide280.xml"/>
  <Override ContentType="application/vnd.openxmlformats-officedocument.presentationml.slideLayout+xml" PartName="/ppt/slideLayouts/slideLayout14.xml"/>
  <Override ContentType="application/vnd.openxmlformats-officedocument.presentationml.slide+xml" PartName="/ppt/slides/slide40.xml"/>
  <Override ContentType="application/vnd.openxmlformats-officedocument.presentationml.slide+xml" PartName="/ppt/slides/slide159.xml"/>
  <Override ContentType="application/vnd.openxmlformats-officedocument.presentationml.slide+xml" PartName="/ppt/slides/slide211.xml"/>
  <Override ContentType="application/vnd.openxmlformats-officedocument.presentationml.slide+xml" PartName="/ppt/slides/slide222.xml"/>
  <Override ContentType="application/vnd.openxmlformats-officedocument.presentationml.slide+xml" PartName="/ppt/slides/slide148.xml"/>
  <Override ContentType="application/vnd.openxmlformats-officedocument.presentationml.slide+xml" PartName="/ppt/slides/slide195.xml"/>
  <Override ContentType="application/vnd.openxmlformats-officedocument.presentationml.slide+xml" PartName="/ppt/slides/slide200.xml"/>
  <Override ContentType="application/vnd.openxmlformats-officedocument.presentationml.slide+xml" PartName="/ppt/slides/slide89.xml"/>
  <Override ContentType="application/vnd.openxmlformats-officedocument.presentationml.slide+xml" PartName="/ppt/slides/slide126.xml"/>
  <Override ContentType="application/vnd.openxmlformats-officedocument.presentationml.slide+xml" PartName="/ppt/slides/slide137.xml"/>
  <Override ContentType="application/vnd.openxmlformats-officedocument.presentationml.slide+xml" PartName="/ppt/slides/slide173.xml"/>
  <Override ContentType="application/vnd.openxmlformats-officedocument.presentationml.slide+xml" PartName="/ppt/slides/slide184.xml"/>
  <Override ContentType="application/vnd.openxmlformats-officedocument.presentationml.slide+xml" PartName="/ppt/slides/slide78.xml"/>
  <Override ContentType="application/vnd.openxmlformats-officedocument.presentationml.slide+xml" PartName="/ppt/slides/slide115.xml"/>
  <Override ContentType="application/vnd.openxmlformats-officedocument.presentationml.slide+xml" PartName="/ppt/slides/slide162.xml"/>
  <Override ContentType="application/vnd.openxmlformats-package.core-properties+xml" PartName="/docProps/core.xml"/>
  <Override ContentType="application/vnd.openxmlformats-officedocument.presentationml.slide+xml" PartName="/ppt/slides/slide6.xml"/>
  <Override ContentType="application/vnd.openxmlformats-officedocument.presentationml.slide+xml" PartName="/ppt/slides/slide56.xml"/>
  <Override ContentType="application/vnd.openxmlformats-officedocument.presentationml.slide+xml" PartName="/ppt/slides/slide67.xml"/>
  <Override ContentType="application/vnd.openxmlformats-officedocument.presentationml.slide+xml" PartName="/ppt/slides/slide104.xml"/>
  <Override ContentType="application/vnd.openxmlformats-officedocument.presentationml.slide+xml" PartName="/ppt/slides/slide151.xml"/>
  <Override ContentType="application/vnd.openxmlformats-officedocument.presentationml.slide+xml" PartName="/ppt/slides/slide238.xml"/>
  <Override ContentType="application/vnd.openxmlformats-officedocument.presentationml.slide+xml" PartName="/ppt/slides/slide249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5.xml"/>
  <Override ContentType="application/vnd.openxmlformats-officedocument.presentationml.slide+xml" PartName="/ppt/slides/slide92.xml"/>
  <Override ContentType="application/vnd.openxmlformats-officedocument.presentationml.slide+xml" PartName="/ppt/slides/slide140.xml"/>
  <Override ContentType="application/vnd.openxmlformats-officedocument.presentationml.slide+xml" PartName="/ppt/slides/slide227.xml"/>
  <Override ContentType="application/vnd.openxmlformats-officedocument.presentationml.slide+xml" PartName="/ppt/slides/slide274.xml"/>
  <Override ContentType="application/vnd.openxmlformats-officedocument.presentationml.slide+xml" PartName="/ppt/slides/slide34.xml"/>
  <Override ContentType="application/vnd.openxmlformats-officedocument.presentationml.slide+xml" PartName="/ppt/slides/slide81.xml"/>
  <Override ContentType="application/vnd.openxmlformats-officedocument.presentationml.slide+xml" PartName="/ppt/slides/slide216.xml"/>
  <Override ContentType="application/vnd.openxmlformats-officedocument.presentationml.slide+xml" PartName="/ppt/slides/slide263.xml"/>
  <Default ContentType="application/vnd.openxmlformats-package.relationships+xml" Extension="rels"/>
  <Override ContentType="application/vnd.openxmlformats-officedocument.presentationml.slide+xml" PartName="/ppt/slides/slide23.xml"/>
  <Override ContentType="application/vnd.openxmlformats-officedocument.presentationml.slide+xml" PartName="/ppt/slides/slide70.xml"/>
  <Override ContentType="application/vnd.openxmlformats-officedocument.presentationml.slide+xml" PartName="/ppt/slides/slide189.xml"/>
  <Override ContentType="application/vnd.openxmlformats-officedocument.presentationml.slide+xml" PartName="/ppt/slides/slide205.xml"/>
  <Override ContentType="application/vnd.openxmlformats-officedocument.presentationml.slide+xml" PartName="/ppt/slides/slide241.xml"/>
  <Override ContentType="application/vnd.openxmlformats-officedocument.presentationml.slide+xml" PartName="/ppt/slides/slide252.xml"/>
  <Override ContentType="application/vnd.openxmlformats-officedocument.presentationml.slideLayout+xml" PartName="/ppt/slideLayouts/slideLayout22.xml"/>
  <Override ContentType="application/vnd.openxmlformats-officedocument.presentationml.slide+xml" PartName="/ppt/slides/slide12.xml"/>
  <Override ContentType="application/vnd.openxmlformats-officedocument.presentationml.slide+xml" PartName="/ppt/slides/slide178.xml"/>
  <Override ContentType="application/vnd.openxmlformats-officedocument.presentationml.slide+xml" PartName="/ppt/slides/slide230.xml"/>
  <Override ContentType="application/vnd.openxmlformats-officedocument.presentationml.slideLayout+xml" PartName="/ppt/slideLayouts/slideLayout1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3" r:id="rId35"/>
    <p:sldId id="294" r:id="rId36"/>
    <p:sldId id="296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6" r:id="rId53"/>
    <p:sldId id="317" r:id="rId54"/>
    <p:sldId id="319" r:id="rId55"/>
    <p:sldId id="320" r:id="rId56"/>
    <p:sldId id="321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0" r:id="rId75"/>
    <p:sldId id="342" r:id="rId76"/>
    <p:sldId id="343" r:id="rId77"/>
    <p:sldId id="344" r:id="rId78"/>
    <p:sldId id="345" r:id="rId79"/>
    <p:sldId id="346" r:id="rId80"/>
    <p:sldId id="350" r:id="rId81"/>
    <p:sldId id="351" r:id="rId82"/>
    <p:sldId id="352" r:id="rId83"/>
    <p:sldId id="353" r:id="rId84"/>
    <p:sldId id="354" r:id="rId85"/>
    <p:sldId id="355" r:id="rId86"/>
    <p:sldId id="356" r:id="rId87"/>
    <p:sldId id="357" r:id="rId88"/>
    <p:sldId id="359" r:id="rId89"/>
    <p:sldId id="360" r:id="rId90"/>
    <p:sldId id="363" r:id="rId91"/>
    <p:sldId id="364" r:id="rId92"/>
    <p:sldId id="365" r:id="rId93"/>
    <p:sldId id="366" r:id="rId94"/>
    <p:sldId id="367" r:id="rId95"/>
    <p:sldId id="368" r:id="rId96"/>
    <p:sldId id="369" r:id="rId97"/>
    <p:sldId id="370" r:id="rId98"/>
    <p:sldId id="371" r:id="rId99"/>
    <p:sldId id="372" r:id="rId100"/>
    <p:sldId id="373" r:id="rId101"/>
    <p:sldId id="374" r:id="rId102"/>
    <p:sldId id="375" r:id="rId103"/>
    <p:sldId id="376" r:id="rId104"/>
    <p:sldId id="377" r:id="rId105"/>
    <p:sldId id="378" r:id="rId106"/>
    <p:sldId id="379" r:id="rId107"/>
    <p:sldId id="380" r:id="rId108"/>
    <p:sldId id="383" r:id="rId109"/>
    <p:sldId id="384" r:id="rId110"/>
    <p:sldId id="390" r:id="rId111"/>
    <p:sldId id="391" r:id="rId112"/>
    <p:sldId id="392" r:id="rId113"/>
    <p:sldId id="395" r:id="rId114"/>
    <p:sldId id="396" r:id="rId115"/>
    <p:sldId id="398" r:id="rId116"/>
    <p:sldId id="399" r:id="rId117"/>
    <p:sldId id="400" r:id="rId118"/>
    <p:sldId id="401" r:id="rId119"/>
    <p:sldId id="402" r:id="rId120"/>
    <p:sldId id="403" r:id="rId121"/>
    <p:sldId id="404" r:id="rId122"/>
    <p:sldId id="405" r:id="rId123"/>
    <p:sldId id="406" r:id="rId124"/>
    <p:sldId id="407" r:id="rId125"/>
    <p:sldId id="408" r:id="rId126"/>
    <p:sldId id="409" r:id="rId127"/>
    <p:sldId id="410" r:id="rId128"/>
    <p:sldId id="411" r:id="rId129"/>
    <p:sldId id="412" r:id="rId130"/>
    <p:sldId id="413" r:id="rId131"/>
    <p:sldId id="414" r:id="rId132"/>
    <p:sldId id="415" r:id="rId133"/>
    <p:sldId id="416" r:id="rId134"/>
    <p:sldId id="417" r:id="rId135"/>
    <p:sldId id="418" r:id="rId136"/>
    <p:sldId id="419" r:id="rId137"/>
    <p:sldId id="420" r:id="rId138"/>
    <p:sldId id="421" r:id="rId139"/>
    <p:sldId id="422" r:id="rId140"/>
    <p:sldId id="423" r:id="rId141"/>
    <p:sldId id="424" r:id="rId142"/>
    <p:sldId id="425" r:id="rId143"/>
    <p:sldId id="426" r:id="rId144"/>
    <p:sldId id="427" r:id="rId145"/>
    <p:sldId id="429" r:id="rId146"/>
    <p:sldId id="430" r:id="rId147"/>
    <p:sldId id="431" r:id="rId148"/>
    <p:sldId id="432" r:id="rId149"/>
    <p:sldId id="433" r:id="rId150"/>
    <p:sldId id="434" r:id="rId151"/>
    <p:sldId id="435" r:id="rId152"/>
    <p:sldId id="436" r:id="rId153"/>
    <p:sldId id="437" r:id="rId154"/>
    <p:sldId id="438" r:id="rId155"/>
    <p:sldId id="439" r:id="rId156"/>
    <p:sldId id="440" r:id="rId157"/>
    <p:sldId id="441" r:id="rId158"/>
    <p:sldId id="442" r:id="rId159"/>
    <p:sldId id="443" r:id="rId160"/>
    <p:sldId id="444" r:id="rId161"/>
    <p:sldId id="445" r:id="rId162"/>
    <p:sldId id="446" r:id="rId163"/>
    <p:sldId id="447" r:id="rId164"/>
    <p:sldId id="448" r:id="rId165"/>
    <p:sldId id="449" r:id="rId166"/>
    <p:sldId id="450" r:id="rId167"/>
    <p:sldId id="452" r:id="rId168"/>
    <p:sldId id="453" r:id="rId169"/>
    <p:sldId id="454" r:id="rId170"/>
    <p:sldId id="455" r:id="rId171"/>
    <p:sldId id="456" r:id="rId172"/>
    <p:sldId id="457" r:id="rId173"/>
    <p:sldId id="458" r:id="rId174"/>
    <p:sldId id="459" r:id="rId175"/>
    <p:sldId id="460" r:id="rId176"/>
    <p:sldId id="461" r:id="rId177"/>
    <p:sldId id="462" r:id="rId178"/>
    <p:sldId id="463" r:id="rId179"/>
    <p:sldId id="464" r:id="rId180"/>
    <p:sldId id="466" r:id="rId181"/>
    <p:sldId id="467" r:id="rId182"/>
    <p:sldId id="468" r:id="rId183"/>
    <p:sldId id="469" r:id="rId184"/>
    <p:sldId id="470" r:id="rId185"/>
    <p:sldId id="473" r:id="rId186"/>
    <p:sldId id="474" r:id="rId187"/>
    <p:sldId id="475" r:id="rId188"/>
    <p:sldId id="476" r:id="rId189"/>
    <p:sldId id="477" r:id="rId190"/>
    <p:sldId id="478" r:id="rId191"/>
    <p:sldId id="479" r:id="rId192"/>
    <p:sldId id="480" r:id="rId193"/>
    <p:sldId id="481" r:id="rId194"/>
    <p:sldId id="482" r:id="rId195"/>
    <p:sldId id="483" r:id="rId196"/>
    <p:sldId id="484" r:id="rId197"/>
    <p:sldId id="485" r:id="rId198"/>
    <p:sldId id="486" r:id="rId199"/>
    <p:sldId id="487" r:id="rId200"/>
    <p:sldId id="488" r:id="rId201"/>
    <p:sldId id="489" r:id="rId202"/>
    <p:sldId id="490" r:id="rId203"/>
    <p:sldId id="491" r:id="rId204"/>
    <p:sldId id="492" r:id="rId205"/>
    <p:sldId id="493" r:id="rId206"/>
    <p:sldId id="494" r:id="rId207"/>
    <p:sldId id="495" r:id="rId208"/>
    <p:sldId id="496" r:id="rId209"/>
    <p:sldId id="497" r:id="rId210"/>
    <p:sldId id="499" r:id="rId211"/>
    <p:sldId id="500" r:id="rId212"/>
    <p:sldId id="501" r:id="rId213"/>
    <p:sldId id="503" r:id="rId214"/>
    <p:sldId id="504" r:id="rId215"/>
    <p:sldId id="505" r:id="rId216"/>
    <p:sldId id="506" r:id="rId217"/>
    <p:sldId id="507" r:id="rId218"/>
    <p:sldId id="508" r:id="rId219"/>
    <p:sldId id="509" r:id="rId220"/>
    <p:sldId id="510" r:id="rId221"/>
    <p:sldId id="511" r:id="rId222"/>
    <p:sldId id="512" r:id="rId223"/>
    <p:sldId id="514" r:id="rId224"/>
    <p:sldId id="515" r:id="rId225"/>
    <p:sldId id="516" r:id="rId226"/>
    <p:sldId id="517" r:id="rId227"/>
    <p:sldId id="518" r:id="rId228"/>
    <p:sldId id="519" r:id="rId229"/>
    <p:sldId id="520" r:id="rId230"/>
    <p:sldId id="521" r:id="rId231"/>
    <p:sldId id="523" r:id="rId232"/>
    <p:sldId id="524" r:id="rId233"/>
    <p:sldId id="525" r:id="rId234"/>
    <p:sldId id="526" r:id="rId235"/>
    <p:sldId id="527" r:id="rId236"/>
    <p:sldId id="528" r:id="rId237"/>
    <p:sldId id="529" r:id="rId238"/>
    <p:sldId id="531" r:id="rId239"/>
    <p:sldId id="532" r:id="rId240"/>
    <p:sldId id="533" r:id="rId241"/>
    <p:sldId id="534" r:id="rId242"/>
    <p:sldId id="535" r:id="rId243"/>
    <p:sldId id="536" r:id="rId244"/>
    <p:sldId id="537" r:id="rId245"/>
    <p:sldId id="538" r:id="rId246"/>
    <p:sldId id="539" r:id="rId247"/>
    <p:sldId id="540" r:id="rId248"/>
    <p:sldId id="541" r:id="rId249"/>
    <p:sldId id="542" r:id="rId250"/>
    <p:sldId id="543" r:id="rId251"/>
    <p:sldId id="545" r:id="rId252"/>
    <p:sldId id="546" r:id="rId253"/>
    <p:sldId id="547" r:id="rId254"/>
    <p:sldId id="548" r:id="rId255"/>
    <p:sldId id="549" r:id="rId256"/>
    <p:sldId id="551" r:id="rId257"/>
    <p:sldId id="552" r:id="rId258"/>
    <p:sldId id="553" r:id="rId259"/>
    <p:sldId id="554" r:id="rId260"/>
    <p:sldId id="556" r:id="rId261"/>
    <p:sldId id="557" r:id="rId262"/>
    <p:sldId id="558" r:id="rId263"/>
    <p:sldId id="559" r:id="rId264"/>
    <p:sldId id="560" r:id="rId265"/>
    <p:sldId id="561" r:id="rId266"/>
    <p:sldId id="562" r:id="rId267"/>
    <p:sldId id="565" r:id="rId268"/>
    <p:sldId id="566" r:id="rId269"/>
    <p:sldId id="586" r:id="rId270"/>
    <p:sldId id="587" r:id="rId271"/>
    <p:sldId id="588" r:id="rId272"/>
    <p:sldId id="589" r:id="rId273"/>
    <p:sldId id="590" r:id="rId274"/>
    <p:sldId id="591" r:id="rId275"/>
    <p:sldId id="592" r:id="rId276"/>
    <p:sldId id="593" r:id="rId277"/>
    <p:sldId id="594" r:id="rId278"/>
    <p:sldId id="567" r:id="rId279"/>
    <p:sldId id="595" r:id="rId280"/>
    <p:sldId id="596" r:id="rId281"/>
    <p:sldId id="570" r:id="rId282"/>
    <p:sldId id="585" r:id="rId283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226" Type="http://schemas.openxmlformats.org/officeDocument/2006/relationships/slide" Target="slides/slide224.xml"/><Relationship Id="rId247" Type="http://schemas.openxmlformats.org/officeDocument/2006/relationships/slide" Target="slides/slide245.xml"/><Relationship Id="rId107" Type="http://schemas.openxmlformats.org/officeDocument/2006/relationships/slide" Target="slides/slide105.xml"/><Relationship Id="rId268" Type="http://schemas.openxmlformats.org/officeDocument/2006/relationships/slide" Target="slides/slide266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81" Type="http://schemas.openxmlformats.org/officeDocument/2006/relationships/slide" Target="slides/slide179.xml"/><Relationship Id="rId216" Type="http://schemas.openxmlformats.org/officeDocument/2006/relationships/slide" Target="slides/slide214.xml"/><Relationship Id="rId237" Type="http://schemas.openxmlformats.org/officeDocument/2006/relationships/slide" Target="slides/slide235.xml"/><Relationship Id="rId258" Type="http://schemas.openxmlformats.org/officeDocument/2006/relationships/slide" Target="slides/slide256.xml"/><Relationship Id="rId279" Type="http://schemas.openxmlformats.org/officeDocument/2006/relationships/slide" Target="slides/slide277.xml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slide" Target="slides/slide137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71" Type="http://schemas.openxmlformats.org/officeDocument/2006/relationships/slide" Target="slides/slide169.xml"/><Relationship Id="rId192" Type="http://schemas.openxmlformats.org/officeDocument/2006/relationships/slide" Target="slides/slide190.xml"/><Relationship Id="rId206" Type="http://schemas.openxmlformats.org/officeDocument/2006/relationships/slide" Target="slides/slide204.xml"/><Relationship Id="rId227" Type="http://schemas.openxmlformats.org/officeDocument/2006/relationships/slide" Target="slides/slide225.xml"/><Relationship Id="rId248" Type="http://schemas.openxmlformats.org/officeDocument/2006/relationships/slide" Target="slides/slide246.xml"/><Relationship Id="rId269" Type="http://schemas.openxmlformats.org/officeDocument/2006/relationships/slide" Target="slides/slide267.xml"/><Relationship Id="rId12" Type="http://schemas.openxmlformats.org/officeDocument/2006/relationships/slide" Target="slides/slide10.xml"/><Relationship Id="rId33" Type="http://schemas.openxmlformats.org/officeDocument/2006/relationships/slide" Target="slides/slide31.xml"/><Relationship Id="rId108" Type="http://schemas.openxmlformats.org/officeDocument/2006/relationships/slide" Target="slides/slide106.xml"/><Relationship Id="rId129" Type="http://schemas.openxmlformats.org/officeDocument/2006/relationships/slide" Target="slides/slide127.xml"/><Relationship Id="rId280" Type="http://schemas.openxmlformats.org/officeDocument/2006/relationships/slide" Target="slides/slide278.xml"/><Relationship Id="rId54" Type="http://schemas.openxmlformats.org/officeDocument/2006/relationships/slide" Target="slides/slide52.xml"/><Relationship Id="rId75" Type="http://schemas.openxmlformats.org/officeDocument/2006/relationships/slide" Target="slides/slide73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61" Type="http://schemas.openxmlformats.org/officeDocument/2006/relationships/slide" Target="slides/slide159.xml"/><Relationship Id="rId182" Type="http://schemas.openxmlformats.org/officeDocument/2006/relationships/slide" Target="slides/slide180.xml"/><Relationship Id="rId217" Type="http://schemas.openxmlformats.org/officeDocument/2006/relationships/slide" Target="slides/slide215.xml"/><Relationship Id="rId6" Type="http://schemas.openxmlformats.org/officeDocument/2006/relationships/slide" Target="slides/slide4.xml"/><Relationship Id="rId238" Type="http://schemas.openxmlformats.org/officeDocument/2006/relationships/slide" Target="slides/slide236.xml"/><Relationship Id="rId259" Type="http://schemas.openxmlformats.org/officeDocument/2006/relationships/slide" Target="slides/slide257.xml"/><Relationship Id="rId23" Type="http://schemas.openxmlformats.org/officeDocument/2006/relationships/slide" Target="slides/slide21.xml"/><Relationship Id="rId119" Type="http://schemas.openxmlformats.org/officeDocument/2006/relationships/slide" Target="slides/slide117.xml"/><Relationship Id="rId270" Type="http://schemas.openxmlformats.org/officeDocument/2006/relationships/slide" Target="slides/slide268.xml"/><Relationship Id="rId44" Type="http://schemas.openxmlformats.org/officeDocument/2006/relationships/slide" Target="slides/slide42.xml"/><Relationship Id="rId65" Type="http://schemas.openxmlformats.org/officeDocument/2006/relationships/slide" Target="slides/slide63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51" Type="http://schemas.openxmlformats.org/officeDocument/2006/relationships/slide" Target="slides/slide149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7" Type="http://schemas.openxmlformats.org/officeDocument/2006/relationships/slide" Target="slides/slide205.xml"/><Relationship Id="rId228" Type="http://schemas.openxmlformats.org/officeDocument/2006/relationships/slide" Target="slides/slide226.xml"/><Relationship Id="rId249" Type="http://schemas.openxmlformats.org/officeDocument/2006/relationships/slide" Target="slides/slide24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260" Type="http://schemas.openxmlformats.org/officeDocument/2006/relationships/slide" Target="slides/slide258.xml"/><Relationship Id="rId265" Type="http://schemas.openxmlformats.org/officeDocument/2006/relationships/slide" Target="slides/slide263.xml"/><Relationship Id="rId281" Type="http://schemas.openxmlformats.org/officeDocument/2006/relationships/slide" Target="slides/slide279.xml"/><Relationship Id="rId286" Type="http://schemas.openxmlformats.org/officeDocument/2006/relationships/theme" Target="theme/theme1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3" Type="http://schemas.openxmlformats.org/officeDocument/2006/relationships/slide" Target="slides/slide211.xml"/><Relationship Id="rId218" Type="http://schemas.openxmlformats.org/officeDocument/2006/relationships/slide" Target="slides/slide216.xml"/><Relationship Id="rId234" Type="http://schemas.openxmlformats.org/officeDocument/2006/relationships/slide" Target="slides/slide232.xml"/><Relationship Id="rId239" Type="http://schemas.openxmlformats.org/officeDocument/2006/relationships/slide" Target="slides/slide23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50" Type="http://schemas.openxmlformats.org/officeDocument/2006/relationships/slide" Target="slides/slide248.xml"/><Relationship Id="rId255" Type="http://schemas.openxmlformats.org/officeDocument/2006/relationships/slide" Target="slides/slide253.xml"/><Relationship Id="rId271" Type="http://schemas.openxmlformats.org/officeDocument/2006/relationships/slide" Target="slides/slide269.xml"/><Relationship Id="rId276" Type="http://schemas.openxmlformats.org/officeDocument/2006/relationships/slide" Target="slides/slide274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208" Type="http://schemas.openxmlformats.org/officeDocument/2006/relationships/slide" Target="slides/slide206.xml"/><Relationship Id="rId229" Type="http://schemas.openxmlformats.org/officeDocument/2006/relationships/slide" Target="slides/slide227.xml"/><Relationship Id="rId19" Type="http://schemas.openxmlformats.org/officeDocument/2006/relationships/slide" Target="slides/slide17.xml"/><Relationship Id="rId224" Type="http://schemas.openxmlformats.org/officeDocument/2006/relationships/slide" Target="slides/slide222.xml"/><Relationship Id="rId240" Type="http://schemas.openxmlformats.org/officeDocument/2006/relationships/slide" Target="slides/slide238.xml"/><Relationship Id="rId245" Type="http://schemas.openxmlformats.org/officeDocument/2006/relationships/slide" Target="slides/slide243.xml"/><Relationship Id="rId261" Type="http://schemas.openxmlformats.org/officeDocument/2006/relationships/slide" Target="slides/slide259.xml"/><Relationship Id="rId266" Type="http://schemas.openxmlformats.org/officeDocument/2006/relationships/slide" Target="slides/slide264.xml"/><Relationship Id="rId287" Type="http://schemas.openxmlformats.org/officeDocument/2006/relationships/tableStyles" Target="tableStyles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282" Type="http://schemas.openxmlformats.org/officeDocument/2006/relationships/slide" Target="slides/slide280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219" Type="http://schemas.openxmlformats.org/officeDocument/2006/relationships/slide" Target="slides/slide217.xml"/><Relationship Id="rId3" Type="http://schemas.openxmlformats.org/officeDocument/2006/relationships/slide" Target="slides/slide1.xml"/><Relationship Id="rId214" Type="http://schemas.openxmlformats.org/officeDocument/2006/relationships/slide" Target="slides/slide212.xml"/><Relationship Id="rId230" Type="http://schemas.openxmlformats.org/officeDocument/2006/relationships/slide" Target="slides/slide228.xml"/><Relationship Id="rId235" Type="http://schemas.openxmlformats.org/officeDocument/2006/relationships/slide" Target="slides/slide233.xml"/><Relationship Id="rId251" Type="http://schemas.openxmlformats.org/officeDocument/2006/relationships/slide" Target="slides/slide249.xml"/><Relationship Id="rId256" Type="http://schemas.openxmlformats.org/officeDocument/2006/relationships/slide" Target="slides/slide254.xml"/><Relationship Id="rId277" Type="http://schemas.openxmlformats.org/officeDocument/2006/relationships/slide" Target="slides/slide275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72" Type="http://schemas.openxmlformats.org/officeDocument/2006/relationships/slide" Target="slides/slide270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220" Type="http://schemas.openxmlformats.org/officeDocument/2006/relationships/slide" Target="slides/slide218.xml"/><Relationship Id="rId225" Type="http://schemas.openxmlformats.org/officeDocument/2006/relationships/slide" Target="slides/slide223.xml"/><Relationship Id="rId241" Type="http://schemas.openxmlformats.org/officeDocument/2006/relationships/slide" Target="slides/slide239.xml"/><Relationship Id="rId246" Type="http://schemas.openxmlformats.org/officeDocument/2006/relationships/slide" Target="slides/slide244.xml"/><Relationship Id="rId267" Type="http://schemas.openxmlformats.org/officeDocument/2006/relationships/slide" Target="slides/slide265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262" Type="http://schemas.openxmlformats.org/officeDocument/2006/relationships/slide" Target="slides/slide260.xml"/><Relationship Id="rId283" Type="http://schemas.openxmlformats.org/officeDocument/2006/relationships/slide" Target="slides/slide28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10" Type="http://schemas.openxmlformats.org/officeDocument/2006/relationships/slide" Target="slides/slide208.xml"/><Relationship Id="rId215" Type="http://schemas.openxmlformats.org/officeDocument/2006/relationships/slide" Target="slides/slide213.xml"/><Relationship Id="rId236" Type="http://schemas.openxmlformats.org/officeDocument/2006/relationships/slide" Target="slides/slide234.xml"/><Relationship Id="rId257" Type="http://schemas.openxmlformats.org/officeDocument/2006/relationships/slide" Target="slides/slide255.xml"/><Relationship Id="rId278" Type="http://schemas.openxmlformats.org/officeDocument/2006/relationships/slide" Target="slides/slide276.xml"/><Relationship Id="rId26" Type="http://schemas.openxmlformats.org/officeDocument/2006/relationships/slide" Target="slides/slide24.xml"/><Relationship Id="rId231" Type="http://schemas.openxmlformats.org/officeDocument/2006/relationships/slide" Target="slides/slide229.xml"/><Relationship Id="rId252" Type="http://schemas.openxmlformats.org/officeDocument/2006/relationships/slide" Target="slides/slide250.xml"/><Relationship Id="rId273" Type="http://schemas.openxmlformats.org/officeDocument/2006/relationships/slide" Target="slides/slide271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Relationship Id="rId16" Type="http://schemas.openxmlformats.org/officeDocument/2006/relationships/slide" Target="slides/slide14.xml"/><Relationship Id="rId221" Type="http://schemas.openxmlformats.org/officeDocument/2006/relationships/slide" Target="slides/slide219.xml"/><Relationship Id="rId242" Type="http://schemas.openxmlformats.org/officeDocument/2006/relationships/slide" Target="slides/slide240.xml"/><Relationship Id="rId263" Type="http://schemas.openxmlformats.org/officeDocument/2006/relationships/slide" Target="slides/slide261.xml"/><Relationship Id="rId284" Type="http://schemas.openxmlformats.org/officeDocument/2006/relationships/presProps" Target="presProps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slide" Target="slides/slide163.xml"/><Relationship Id="rId186" Type="http://schemas.openxmlformats.org/officeDocument/2006/relationships/slide" Target="slides/slide184.xml"/><Relationship Id="rId211" Type="http://schemas.openxmlformats.org/officeDocument/2006/relationships/slide" Target="slides/slide209.xml"/><Relationship Id="rId232" Type="http://schemas.openxmlformats.org/officeDocument/2006/relationships/slide" Target="slides/slide230.xml"/><Relationship Id="rId253" Type="http://schemas.openxmlformats.org/officeDocument/2006/relationships/slide" Target="slides/slide251.xml"/><Relationship Id="rId274" Type="http://schemas.openxmlformats.org/officeDocument/2006/relationships/slide" Target="slides/slide272.xml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slide" Target="slides/slide153.xml"/><Relationship Id="rId176" Type="http://schemas.openxmlformats.org/officeDocument/2006/relationships/slide" Target="slides/slide174.xml"/><Relationship Id="rId197" Type="http://schemas.openxmlformats.org/officeDocument/2006/relationships/slide" Target="slides/slide195.xml"/><Relationship Id="rId201" Type="http://schemas.openxmlformats.org/officeDocument/2006/relationships/slide" Target="slides/slide199.xml"/><Relationship Id="rId222" Type="http://schemas.openxmlformats.org/officeDocument/2006/relationships/slide" Target="slides/slide220.xml"/><Relationship Id="rId243" Type="http://schemas.openxmlformats.org/officeDocument/2006/relationships/slide" Target="slides/slide241.xml"/><Relationship Id="rId264" Type="http://schemas.openxmlformats.org/officeDocument/2006/relationships/slide" Target="slides/slide262.xml"/><Relationship Id="rId285" Type="http://schemas.openxmlformats.org/officeDocument/2006/relationships/viewProps" Target="viewProps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91" Type="http://schemas.openxmlformats.org/officeDocument/2006/relationships/slide" Target="slides/slide89.xml"/><Relationship Id="rId145" Type="http://schemas.openxmlformats.org/officeDocument/2006/relationships/slide" Target="slides/slide143.xml"/><Relationship Id="rId166" Type="http://schemas.openxmlformats.org/officeDocument/2006/relationships/slide" Target="slides/slide164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0.xml"/><Relationship Id="rId233" Type="http://schemas.openxmlformats.org/officeDocument/2006/relationships/slide" Target="slides/slide231.xml"/><Relationship Id="rId254" Type="http://schemas.openxmlformats.org/officeDocument/2006/relationships/slide" Target="slides/slide252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275" Type="http://schemas.openxmlformats.org/officeDocument/2006/relationships/slide" Target="slides/slide273.xml"/><Relationship Id="rId60" Type="http://schemas.openxmlformats.org/officeDocument/2006/relationships/slide" Target="slides/slide58.xml"/><Relationship Id="rId81" Type="http://schemas.openxmlformats.org/officeDocument/2006/relationships/slide" Target="slides/slide79.xml"/><Relationship Id="rId135" Type="http://schemas.openxmlformats.org/officeDocument/2006/relationships/slide" Target="slides/slide133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202" Type="http://schemas.openxmlformats.org/officeDocument/2006/relationships/slide" Target="slides/slide200.xml"/><Relationship Id="rId223" Type="http://schemas.openxmlformats.org/officeDocument/2006/relationships/slide" Target="slides/slide221.xml"/><Relationship Id="rId244" Type="http://schemas.openxmlformats.org/officeDocument/2006/relationships/slide" Target="slides/slide2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CD2B559A-016A-4519-99A2-53517E3454A1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71D35AB7-0696-4F16-BC9F-EB845007B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5902ABFF-E48C-4D45-A460-7ECAA2C900E8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F04E1923-5B4A-4B10-B05D-0B52D19A1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1CDAD97A-8212-4B2C-8BC7-C61F5CD4ADED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5C10DB42-3848-4F87-BBEC-F0570C4D2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5822D67C-F780-4503-9A55-7D447CACC8B4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2860D1AA-1996-42AD-AD6D-02DE91BBD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1210B182-0434-409D-BA33-6E028605E245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4AC57B9F-9F76-439E-B395-4C3F02404C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0A73691C-A92C-4D71-ADEC-8942B922EDA5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8D721799-5275-47C8-BB8F-F2F5A4D49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110D2D1D-9694-4FFD-B042-608D7C97A20A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3FC2891A-234C-4514-9E9D-D8AFBF420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64399DBF-488D-4686-969F-A7B8985052DB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5E2ADFCC-D6BF-458F-B088-D78E3C8B99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A1E2CD3F-4372-4158-972F-5431D4007537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E33F396A-A1BF-4531-8DBC-12FE592F6D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BA4CCCFA-3C49-4FF4-9D12-A418E200D053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E687BE97-9B2C-4B3E-A327-2E864E26A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700CFB2F-AFA3-4508-BF1E-6105D6C33954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DED9C62E-53BB-47CB-8CC5-2A9C4A6CED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56498-1346-40F6-B0B0-AFC68EFC7B79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A0AA0-0A0F-4BA6-8271-8CA4B6A3D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BF7CF8AE-C0B6-4693-9C9C-8FBAC43077B2}" type="datetimeFigureOut">
              <a:rPr lang="en-US"/>
              <a:pPr>
                <a:defRPr/>
              </a:pPr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6ED8995-F310-40F1-99F8-D9B8113273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e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90.ir/" TargetMode="External"/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t.me/ppt90" TargetMode="External"/><Relationship Id="rId4" Type="http://schemas.openxmlformats.org/officeDocument/2006/relationships/image" Target="../media/image28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rtl="1"/>
            <a:r>
              <a:rPr lang="fa-IR" sz="5400" b="1" dirty="0" smtClean="0">
                <a:cs typeface="B Kamran" pitchFamily="2" charset="-78"/>
              </a:rPr>
              <a:t>تصاویری از </a:t>
            </a:r>
            <a:br>
              <a:rPr lang="fa-IR" sz="5400" b="1" dirty="0" smtClean="0">
                <a:cs typeface="B Kamran" pitchFamily="2" charset="-78"/>
              </a:rPr>
            </a:br>
            <a:r>
              <a:rPr lang="fa-IR" sz="8000" b="1" dirty="0" smtClean="0">
                <a:cs typeface="B Kamran" pitchFamily="2" charset="-78"/>
              </a:rPr>
              <a:t>معماری </a:t>
            </a:r>
            <a:r>
              <a:rPr lang="fa-IR" sz="8000" b="1" dirty="0" smtClean="0">
                <a:cs typeface="B Kamran" pitchFamily="2" charset="-78"/>
              </a:rPr>
              <a:t>اسلامی ایرانی </a:t>
            </a:r>
            <a:r>
              <a:rPr lang="fa-IR" sz="8000" b="1" dirty="0" smtClean="0">
                <a:cs typeface="B Kamran" pitchFamily="2" charset="-78"/>
              </a:rPr>
              <a:t/>
            </a:r>
            <a:br>
              <a:rPr lang="fa-IR" sz="8000" b="1" dirty="0" smtClean="0">
                <a:cs typeface="B Kamran" pitchFamily="2" charset="-78"/>
              </a:rPr>
            </a:br>
            <a:r>
              <a:rPr lang="fa-IR" sz="8000" b="1" dirty="0" smtClean="0">
                <a:cs typeface="B Kamran" pitchFamily="2" charset="-78"/>
              </a:rPr>
              <a:t>در حرم مطهر </a:t>
            </a:r>
            <a:r>
              <a:rPr lang="fa-IR" sz="8000" b="1" dirty="0" smtClean="0">
                <a:cs typeface="B Kamran" pitchFamily="2" charset="-78"/>
              </a:rPr>
              <a:t>امام رضا (ع)</a:t>
            </a:r>
            <a:endParaRPr lang="en-US" sz="5400" b="1" dirty="0">
              <a:cs typeface="B Kamran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55700"/>
            <a:ext cx="9144000" cy="454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20775"/>
            <a:ext cx="9144000" cy="4616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820863"/>
            <a:ext cx="9144000" cy="3214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465263" y="0"/>
            <a:ext cx="62118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3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50963"/>
            <a:ext cx="9144000" cy="4156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3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3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3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3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95500" y="0"/>
            <a:ext cx="495141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476375"/>
            <a:ext cx="9144000" cy="39036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05013" y="0"/>
            <a:ext cx="51323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252538"/>
            <a:ext cx="9144000" cy="4351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866900" y="0"/>
            <a:ext cx="540861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52400"/>
            <a:ext cx="91440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042988"/>
            <a:ext cx="9144000" cy="4770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6175"/>
            <a:ext cx="9144000" cy="4564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725613" y="0"/>
            <a:ext cx="569277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882775" y="0"/>
            <a:ext cx="53768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4060825" y="0"/>
            <a:ext cx="10207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6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6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16038"/>
            <a:ext cx="9144000" cy="4225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6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41438"/>
            <a:ext cx="9144000" cy="4175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6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6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427163" y="0"/>
            <a:ext cx="62880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576388" y="0"/>
            <a:ext cx="5991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800475" y="0"/>
            <a:ext cx="15414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203325"/>
            <a:ext cx="9144000" cy="4449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71600"/>
            <a:ext cx="9144000" cy="4113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7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19125"/>
            <a:ext cx="9144000" cy="5618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886200" y="0"/>
            <a:ext cx="13716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131888" y="0"/>
            <a:ext cx="6880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811213"/>
            <a:ext cx="9144000" cy="5235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290888" y="0"/>
            <a:ext cx="2562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094038" y="0"/>
            <a:ext cx="295433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755775" y="0"/>
            <a:ext cx="56308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8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825875" y="0"/>
            <a:ext cx="14906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984624" y="0"/>
            <a:ext cx="142557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949325"/>
            <a:ext cx="9144000" cy="4957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-228600" y="0"/>
            <a:ext cx="9372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03338"/>
            <a:ext cx="9144000" cy="4249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908050"/>
            <a:ext cx="9144000" cy="504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4003675" y="0"/>
            <a:ext cx="11366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30238"/>
            <a:ext cx="9144000" cy="5595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9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408113"/>
            <a:ext cx="9144000" cy="4040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060700" y="0"/>
            <a:ext cx="302101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52775" y="0"/>
            <a:ext cx="28368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017588"/>
            <a:ext cx="9144000" cy="4821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833813" y="0"/>
            <a:ext cx="14747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470025" y="0"/>
            <a:ext cx="62023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2274888"/>
            <a:ext cx="9144000" cy="2308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403350" y="0"/>
            <a:ext cx="63373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582738"/>
            <a:ext cx="9144000" cy="369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143000" y="0"/>
            <a:ext cx="6223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524125" y="0"/>
            <a:ext cx="40957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1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82688"/>
            <a:ext cx="9144000" cy="44910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00275" y="0"/>
            <a:ext cx="47418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560513" y="0"/>
            <a:ext cx="60213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328863" y="0"/>
            <a:ext cx="448627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39850"/>
            <a:ext cx="9144000" cy="4178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573213"/>
            <a:ext cx="9144000" cy="3709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803400" y="0"/>
            <a:ext cx="55372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m_4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41525" y="0"/>
            <a:ext cx="50609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749550" y="0"/>
            <a:ext cx="364331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698625" y="0"/>
            <a:ext cx="57467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349375" y="0"/>
            <a:ext cx="64436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995613" y="0"/>
            <a:ext cx="315277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068638" y="0"/>
            <a:ext cx="300513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340100" y="0"/>
            <a:ext cx="24638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13088" y="0"/>
            <a:ext cx="29178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587750" y="0"/>
            <a:ext cx="196691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5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309688" y="0"/>
            <a:ext cx="65246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5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279775" y="0"/>
            <a:ext cx="25844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5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635375" y="0"/>
            <a:ext cx="18732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5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351213" y="0"/>
            <a:ext cx="24399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hrab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74863" y="0"/>
            <a:ext cx="499427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1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2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3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4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6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6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7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5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6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6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 (6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352800" y="685800"/>
            <a:ext cx="5121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54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cs typeface="Far.Nazanin" pitchFamily="2" charset="-78"/>
              </a:rPr>
              <a:t>از توجه شما سپاسگزارم</a:t>
            </a:r>
            <a:endParaRPr lang="en-US" sz="4000" dirty="0"/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dirty="0" smtClean="0">
                <a:hlinkClick r:id="rId3"/>
              </a:rPr>
              <a:t>www.ppt90.ir</a:t>
            </a:r>
            <a:endParaRPr lang="en-US" sz="6000" dirty="0" smtClean="0"/>
          </a:p>
        </p:txBody>
      </p:sp>
      <p:pic>
        <p:nvPicPr>
          <p:cNvPr id="34819" name="Content Placeholder 3" descr="Snap138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147766" y="1595443"/>
            <a:ext cx="6592887" cy="4713287"/>
          </a:xfrm>
        </p:spPr>
      </p:pic>
      <p:sp>
        <p:nvSpPr>
          <p:cNvPr id="34820" name="Content Placeholder 2"/>
          <p:cNvSpPr txBox="1">
            <a:spLocks/>
          </p:cNvSpPr>
          <p:nvPr/>
        </p:nvSpPr>
        <p:spPr bwMode="auto">
          <a:xfrm>
            <a:off x="2195736" y="5589240"/>
            <a:ext cx="4752526" cy="50405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rtl="1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fa-IR" sz="2800" b="1" dirty="0" smtClean="0">
                <a:ln>
                  <a:solidFill>
                    <a:schemeClr val="tx1"/>
                  </a:solidFill>
                </a:ln>
                <a:cs typeface="Far.Nazanin" pitchFamily="2" charset="-78"/>
              </a:rPr>
              <a:t>کانال تلگرامی سایت :   </a:t>
            </a:r>
            <a:r>
              <a:rPr lang="en-US" sz="2800" b="1" dirty="0" smtClean="0">
                <a:ln>
                  <a:solidFill>
                    <a:schemeClr val="tx1"/>
                  </a:solidFill>
                </a:ln>
                <a:cs typeface="Far.Nazanin" pitchFamily="2" charset="-78"/>
                <a:hlinkClick r:id="rId5"/>
              </a:rPr>
              <a:t>@PPT90</a:t>
            </a:r>
            <a:endParaRPr lang="en-US" sz="2800" b="1" dirty="0" smtClean="0">
              <a:ln>
                <a:solidFill>
                  <a:schemeClr val="tx1"/>
                </a:solidFill>
              </a:ln>
              <a:cs typeface="Far.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9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3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8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0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1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2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5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8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6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5326062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9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7)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7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8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09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93938" y="0"/>
            <a:ext cx="45561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0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1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2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646238" y="0"/>
            <a:ext cx="584993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3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4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5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423988"/>
            <a:ext cx="9144000" cy="4008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11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085850"/>
            <a:ext cx="9144000" cy="4684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13</Words>
  <Application>Microsoft Office PowerPoint</Application>
  <PresentationFormat>On-screen Show (4:3)</PresentationFormat>
  <Paragraphs>4</Paragraphs>
  <Slides>281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281</vt:i4>
      </vt:variant>
    </vt:vector>
  </HeadingPairs>
  <TitlesOfParts>
    <vt:vector size="283" baseType="lpstr">
      <vt:lpstr>Office Theme</vt:lpstr>
      <vt:lpstr>8_Office Theme</vt:lpstr>
      <vt:lpstr>تصاویری از  معماری اسلامی ایرانی  در حرم مطهر امام رضا (ع)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www.ppt90.ir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معماری اسلامی ایرانی در حرم امام رضا (ع)</dc:title>
  <dc:creator>hoseyn khonok</dc:creator>
  <cp:lastModifiedBy>hosein</cp:lastModifiedBy>
  <cp:revision>7</cp:revision>
  <dcterms:created xsi:type="dcterms:W3CDTF">2017-10-31T11:23:07Z</dcterms:created>
  <dcterms:modified xsi:type="dcterms:W3CDTF">2018-05-14T06:25:12Z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27156669</vt:lpwstr>
  </property>
  <property fmtid="{D5CDD505-2E9C-101B-9397-08002B2CF9AE}" name="NXPowerLiteSettings" pid="3">
    <vt:lpwstr>C700052003A000</vt:lpwstr>
  </property>
  <property fmtid="{D5CDD505-2E9C-101B-9397-08002B2CF9AE}" name="NXPowerLiteVersion" pid="4">
    <vt:lpwstr>D8.0.2</vt:lpwstr>
  </property>
</Properties>
</file>